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4" autoAdjust="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B0286A-9B2D-4F82-A04B-75F50320D3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5063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6526F-12CC-4442-9D51-5181950C70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945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55E31-25D4-4FB1-B8CE-63ED217E7A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03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052D-14E4-47C1-8604-60B023F78A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476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slov, tekst i isječak crtež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za C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286E1-B096-44D5-BAF6-A42675F19E1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307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6EAD0-0FBF-4939-8960-5758159674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4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CEE8-37A9-4BE1-81F9-939E50D7DE7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490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1EFF4-7F82-407F-90E1-3DD27A6829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88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B4B6B-522B-4423-BEF5-4A3F2E4496A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342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ADB99-32FB-43B1-98BE-91CE6000600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212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AA4C1-489B-4A8C-87AE-1829BC4977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757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A647-1E28-4EAD-AADA-8B840A3A9C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805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90DF5-0BB3-4CB8-980C-B89B4263904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396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5EB772A-8433-4D77-B9AC-0A67C1B63D9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sr-Latn-RS"/>
              <a:t>PRIJATELJSTVO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sr-Latn-R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MOJI PRIJATELJI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dirty="0"/>
              <a:t>Sanja</a:t>
            </a:r>
          </a:p>
          <a:p>
            <a:pPr eaLnBrk="1" hangingPunct="1"/>
            <a:r>
              <a:rPr lang="hr-HR" altLang="sr-Latn-RS" dirty="0"/>
              <a:t>Ivana</a:t>
            </a:r>
          </a:p>
          <a:p>
            <a:pPr eaLnBrk="1" hangingPunct="1"/>
            <a:r>
              <a:rPr lang="hr-HR" altLang="sr-Latn-RS" dirty="0"/>
              <a:t>Kristina</a:t>
            </a:r>
          </a:p>
          <a:p>
            <a:pPr eaLnBrk="1" hangingPunct="1">
              <a:buFontTx/>
              <a:buNone/>
            </a:pPr>
            <a:endParaRPr lang="hr-HR" altLang="sr-Latn-RS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ZRNCA MUDROSTI O PRIJATELJSTVU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RS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2800"/>
              <a:t>Prijateljstvo je zvijezda koja nebo krasi treba je čuvati da se ne ugasi!</a:t>
            </a:r>
            <a:r>
              <a:rPr lang="hr-HR" altLang="sr-Latn-RS"/>
              <a:t> </a:t>
            </a:r>
          </a:p>
          <a:p>
            <a:pPr eaLnBrk="1" hangingPunct="1"/>
            <a:r>
              <a:rPr lang="hr-HR" altLang="sr-Latn-RS"/>
              <a:t>Tko prijatelja nađe našao je blago.</a:t>
            </a:r>
          </a:p>
          <a:p>
            <a:pPr eaLnBrk="1" hangingPunct="1">
              <a:buFontTx/>
              <a:buNone/>
            </a:pPr>
            <a:r>
              <a:rPr lang="hr-HR" altLang="sr-Latn-RS"/>
              <a:t>						</a:t>
            </a:r>
            <a:r>
              <a:rPr lang="hr-HR" altLang="sr-Latn-RS" i="1"/>
              <a:t>Biblija</a:t>
            </a:r>
          </a:p>
          <a:p>
            <a:pPr eaLnBrk="1" hangingPunct="1"/>
            <a:endParaRPr lang="hr-HR" altLang="sr-Latn-RS"/>
          </a:p>
          <a:p>
            <a:pPr eaLnBrk="1" hangingPunct="1"/>
            <a:endParaRPr lang="hr-HR" altLang="sr-Latn-R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sr-Latn-R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/>
              <a:t>Sve veličine ovoga svijeta ne vrijede koliko jedan dobar prijatelj.</a:t>
            </a:r>
          </a:p>
          <a:p>
            <a:pPr eaLnBrk="1" hangingPunct="1">
              <a:buFontTx/>
              <a:buNone/>
            </a:pPr>
            <a:r>
              <a:rPr lang="hr-HR" altLang="sr-Latn-RS"/>
              <a:t>                                                    </a:t>
            </a:r>
            <a:r>
              <a:rPr lang="hr-HR" altLang="sr-Latn-RS" i="1"/>
              <a:t>Voltaire</a:t>
            </a:r>
          </a:p>
          <a:p>
            <a:pPr eaLnBrk="1" hangingPunct="1">
              <a:buFontTx/>
              <a:buNone/>
            </a:pPr>
            <a:endParaRPr lang="hr-HR" altLang="sr-Latn-RS"/>
          </a:p>
        </p:txBody>
      </p:sp>
      <p:pic>
        <p:nvPicPr>
          <p:cNvPr id="6148" name="Picture 4" descr="en0037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28956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sl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44450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Line 9"/>
          <p:cNvSpPr>
            <a:spLocks noChangeShapeType="1"/>
          </p:cNvSpPr>
          <p:nvPr/>
        </p:nvSpPr>
        <p:spPr bwMode="auto">
          <a:xfrm flipH="1">
            <a:off x="1258888" y="3284538"/>
            <a:ext cx="1370012" cy="158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5651500" y="2924175"/>
            <a:ext cx="1441450" cy="1441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44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PRIJATELJSTVO</vt:lpstr>
      <vt:lpstr>MOJI PRIJATELJI</vt:lpstr>
      <vt:lpstr>ZRNCA MUDROSTI O PRIJATELJSTVU</vt:lpstr>
      <vt:lpstr>PowerPoint Presentation</vt:lpstr>
      <vt:lpstr>PowerPoint Presentation</vt:lpstr>
      <vt:lpstr>PowerPoint Presentation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PRIJATELJSTVO</dc:title>
  <dc:creator>Lili Favro</dc:creator>
  <cp:lastModifiedBy>Jakica Stanišić</cp:lastModifiedBy>
  <cp:revision>8</cp:revision>
  <dcterms:created xsi:type="dcterms:W3CDTF">2008-03-11T10:18:06Z</dcterms:created>
  <dcterms:modified xsi:type="dcterms:W3CDTF">2019-05-08T09:47:32Z</dcterms:modified>
</cp:coreProperties>
</file>