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58" r:id="rId4"/>
    <p:sldId id="259" r:id="rId5"/>
    <p:sldId id="261" r:id="rId6"/>
    <p:sldId id="263" r:id="rId7"/>
  </p:sldIdLst>
  <p:sldSz cx="9144000" cy="6858000" type="screen4x3"/>
  <p:notesSz cx="6858000" cy="9144000"/>
  <p:defaultTextStyle>
    <a:defPPr>
      <a:defRPr lang="hr-HR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 autoAdjust="0"/>
    <p:restoredTop sz="86792" autoAdjust="0"/>
  </p:normalViewPr>
  <p:slideViewPr>
    <p:cSldViewPr>
      <p:cViewPr varScale="1">
        <p:scale>
          <a:sx n="74" d="100"/>
          <a:sy n="74" d="100"/>
        </p:scale>
        <p:origin x="1714" y="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86B0286A-9B2D-4F82-A04B-75F50320D372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550631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C32283-54F7-45AF-AC0E-A150CA8BCCC1}" type="datetimeFigureOut">
              <a:rPr lang="hr-HR" smtClean="0"/>
              <a:t>17.4.2024.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D0A483-4A0C-4B0C-95E0-084BAA46FF8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302415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Izmijenite izgled prvog slajda prema vlastitoj želji (font, boju, temu…)</a:t>
            </a:r>
          </a:p>
          <a:p>
            <a:r>
              <a:rPr lang="hr-H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Izbrišite prostor za podnaslov.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r-H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Na naslov primijenite </a:t>
            </a:r>
            <a:r>
              <a:rPr lang="hr-HR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animaciju</a:t>
            </a:r>
            <a:r>
              <a:rPr lang="hr-H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r-HR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Isticanje </a:t>
            </a:r>
            <a:r>
              <a:rPr lang="hr-H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prema vlastitoj želji.</a:t>
            </a:r>
          </a:p>
          <a:p>
            <a:endParaRPr lang="hr-H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AD0A483-4A0C-4B0C-95E0-084BAA46FF84}" type="slidenum">
              <a:rPr lang="hr-HR" smtClean="0"/>
              <a:t>1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978820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r-H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Upišite imena nekoliko svojih prijatelja.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r-H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Font slova neka bude </a:t>
            </a:r>
            <a:r>
              <a:rPr lang="hr-HR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Comic</a:t>
            </a:r>
            <a:r>
              <a:rPr lang="hr-H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r-HR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Sans</a:t>
            </a:r>
            <a:r>
              <a:rPr lang="hr-H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MS, veličina 40, boja crvena  i stil Sjena.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r-H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Animirajte imena vaših prijatelja animacijom Ulaza.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r-H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AD0A483-4A0C-4B0C-95E0-084BAA46FF84}" type="slidenum">
              <a:rPr lang="hr-HR" smtClean="0"/>
              <a:t>2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031563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i="0" dirty="0"/>
              <a:t>Izbriši ovaj slajd.</a:t>
            </a:r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AD0A483-4A0C-4B0C-95E0-084BAA46FF84}" type="slidenum">
              <a:rPr lang="hr-HR" smtClean="0"/>
              <a:t>3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733655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Promijenite Raspored slajda u </a:t>
            </a:r>
            <a:r>
              <a:rPr lang="hr-HR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Dva sadržaja </a:t>
            </a:r>
            <a:r>
              <a:rPr lang="hr-H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tako da u svakom okviru bude po jedna mudrost o prijateljstvu. </a:t>
            </a:r>
          </a:p>
          <a:p>
            <a:r>
              <a:rPr lang="hr-H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Promijenite i temu samo za ovaj slajd.</a:t>
            </a:r>
          </a:p>
          <a:p>
            <a:r>
              <a:rPr lang="hr-H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Animirajte tekst na slajdu efektom Ulaza po želji.</a:t>
            </a:r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AD0A483-4A0C-4B0C-95E0-084BAA46FF84}" type="slidenum">
              <a:rPr lang="hr-HR" smtClean="0"/>
              <a:t>4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764768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r-H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Uklonite animaciju s teksta.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r-H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Izbrišite sliku sa slajda i u pozadinu postavite sliku </a:t>
            </a:r>
            <a:r>
              <a:rPr lang="hr-HR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prijatelja</a:t>
            </a:r>
            <a:r>
              <a:rPr lang="hr-H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iz galerije </a:t>
            </a:r>
            <a:r>
              <a:rPr lang="hr-HR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Slike s interneta. 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r-HR" sz="120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 pozadinu sliku ćemo staviti tako da kliknemo desnom tipkom miša na slajd. Odaberemo Oblikovanje pozadine. S desne strane otvara nam se okvir gdje odaberemo slikovna ili tekstna ispuna. Kliknemo umetni i odaberemo Slike s interneta. Pronađite sliku koja vam se sviđa kliknite umetni i to je to </a:t>
            </a:r>
            <a:r>
              <a:rPr lang="hr-HR" sz="120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sym typeface="Wingdings" panose="05000000000000000000" pitchFamily="2" charset="2"/>
              </a:rPr>
              <a:t></a:t>
            </a:r>
            <a:r>
              <a:rPr lang="hr-HR" sz="120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Ako želite da svi slajdovi imaju takvu pozadinu kliknite u okvir Primjeni na sve.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r-H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Pazite na odnos boje teksta i pozadine! (slobodno promijenite boju teksta)</a:t>
            </a:r>
          </a:p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AD0A483-4A0C-4B0C-95E0-084BAA46FF84}" type="slidenum">
              <a:rPr lang="hr-HR" smtClean="0"/>
              <a:t>5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986187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r-H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Umetnite tekstne okvire i pored strelica upišite svoje ime i ime prijatelja.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r-H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Animirajte strelice i imena koristeći efekte </a:t>
            </a:r>
            <a:r>
              <a:rPr lang="hr-HR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Ulaza </a:t>
            </a:r>
            <a:r>
              <a:rPr lang="hr-H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(po vlastitom izboru) tako da Početak bude S prethodnim.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r-H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Postavite prijelaze između svih slajdova prema želji tako da se međusobno razlikuju. Na barem jedan prijelaz postavite </a:t>
            </a:r>
            <a:r>
              <a:rPr lang="hr-HR"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 zvuk. </a:t>
            </a:r>
            <a:endParaRPr lang="hr-H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AD0A483-4A0C-4B0C-95E0-084BAA46FF84}" type="slidenum">
              <a:rPr lang="hr-HR" smtClean="0"/>
              <a:t>6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879770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r-HR"/>
              <a:t>Kliknite da biste uredili stil podnaslova matrice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86526F-12CC-4442-9D51-5181950C700B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994575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755E31-25D4-4FB1-B8CE-63ED217E7A86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903563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3B052D-14E4-47C1-8604-60B023F78AD1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574763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Naslov, tekst i isječak crtež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za ClipArt 3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endParaRPr lang="hr-HR" noProof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7286E1-B096-44D5-BAF6-A42675F19E17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530725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A6EAD0-0FBF-4939-8960-575815967415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2477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r-HR"/>
              <a:t>Kliknite da biste uredili stilove teksta matrice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A7CEE8-37A9-4BE1-81F9-939E50D7DE78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549067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F1EFF4-7F82-407F-90E1-3DD27A682951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698886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5B4B6B-522B-4423-BEF5-4A3F2E4496A1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434216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DADB99-32FB-43B1-98BE-91CE6000600F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021296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5AA4C1-489B-4A8C-87AE-1829BC49774D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975781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stilove teksta matrice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39A647-1E28-4EAD-AADA-8B840A3A9CAE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580575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r-HR" noProof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stilove teksta matrice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790DF5-0BB3-4CB8-980C-B89B42639040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639645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r-HR" altLang="sr-Latn-R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 altLang="sr-Latn-RS"/>
              <a:t>Click to edit Master text styles</a:t>
            </a:r>
          </a:p>
          <a:p>
            <a:pPr lvl="1"/>
            <a:r>
              <a:rPr lang="hr-HR" altLang="sr-Latn-RS"/>
              <a:t>Second level</a:t>
            </a:r>
          </a:p>
          <a:p>
            <a:pPr lvl="2"/>
            <a:r>
              <a:rPr lang="hr-HR" altLang="sr-Latn-RS"/>
              <a:t>Third level</a:t>
            </a:r>
          </a:p>
          <a:p>
            <a:pPr lvl="3"/>
            <a:r>
              <a:rPr lang="hr-HR" altLang="sr-Latn-RS"/>
              <a:t>Fourth level</a:t>
            </a:r>
          </a:p>
          <a:p>
            <a:pPr lvl="4"/>
            <a:r>
              <a:rPr lang="hr-HR" altLang="sr-Latn-R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B5EB772A-8433-4D77-B9AC-0A67C1B63D9A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 eaLnBrk="1" hangingPunct="1"/>
            <a:r>
              <a:rPr lang="hr-HR" altLang="sr-Latn-RS" dirty="0"/>
              <a:t>PRIJATELJSTVO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altLang="sr-Latn-R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altLang="sr-Latn-RS"/>
              <a:t>MOJI PRIJATELJI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hr-HR" altLang="sr-Latn-R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altLang="sr-Latn-RS"/>
              <a:t>ZRNCA MUDROSTI O PRIJATELJSTVU</a:t>
            </a:r>
          </a:p>
        </p:txBody>
      </p:sp>
      <p:sp>
        <p:nvSpPr>
          <p:cNvPr id="2" name="Rezervirano mjesto sadržaja 1">
            <a:extLst>
              <a:ext uri="{FF2B5EF4-FFF2-40B4-BE49-F238E27FC236}">
                <a16:creationId xmlns:a16="http://schemas.microsoft.com/office/drawing/2014/main" id="{3BE647D1-7DCE-49FA-9F1D-5D399C14D6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slov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sr-Latn-RS" altLang="sr-Latn-RS"/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hr-HR" altLang="sr-Latn-RS" sz="2800" dirty="0"/>
              <a:t>Prijateljstvo je zvijezda koja nebo krasi treba je čuvati da se ne ugasi!</a:t>
            </a:r>
            <a:r>
              <a:rPr lang="hr-HR" altLang="sr-Latn-RS" dirty="0"/>
              <a:t> </a:t>
            </a:r>
          </a:p>
          <a:p>
            <a:pPr eaLnBrk="1" hangingPunct="1"/>
            <a:r>
              <a:rPr lang="hr-HR" altLang="sr-Latn-RS" dirty="0"/>
              <a:t>Tko prijatelja nađe našao je blago.</a:t>
            </a:r>
          </a:p>
          <a:p>
            <a:pPr eaLnBrk="1" hangingPunct="1">
              <a:buFontTx/>
              <a:buNone/>
            </a:pPr>
            <a:r>
              <a:rPr lang="hr-HR" altLang="sr-Latn-RS" dirty="0"/>
              <a:t>						</a:t>
            </a:r>
            <a:r>
              <a:rPr lang="hr-HR" altLang="sr-Latn-RS" i="1" dirty="0"/>
              <a:t>Biblija</a:t>
            </a:r>
          </a:p>
          <a:p>
            <a:pPr eaLnBrk="1" hangingPunct="1"/>
            <a:endParaRPr lang="hr-HR" altLang="sr-Latn-RS" dirty="0"/>
          </a:p>
          <a:p>
            <a:pPr eaLnBrk="1" hangingPunct="1"/>
            <a:endParaRPr lang="hr-HR" altLang="sr-Latn-RS"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sr-Latn-R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hr-HR" altLang="sr-Latn-RS" dirty="0"/>
              <a:t>Sve veličine ovoga svijeta ne vrijede koliko jedan dobar prijatelj.</a:t>
            </a:r>
          </a:p>
          <a:p>
            <a:pPr eaLnBrk="1" hangingPunct="1">
              <a:buFontTx/>
              <a:buNone/>
            </a:pPr>
            <a:r>
              <a:rPr lang="hr-HR" altLang="sr-Latn-RS" dirty="0"/>
              <a:t>                                                    </a:t>
            </a:r>
            <a:r>
              <a:rPr lang="hr-HR" altLang="sr-Latn-RS" i="1" dirty="0"/>
              <a:t>Voltaire</a:t>
            </a:r>
          </a:p>
          <a:p>
            <a:pPr eaLnBrk="1" hangingPunct="1">
              <a:buFontTx/>
              <a:buNone/>
            </a:pPr>
            <a:endParaRPr lang="hr-HR" altLang="sr-Latn-RS" dirty="0"/>
          </a:p>
        </p:txBody>
      </p:sp>
      <p:pic>
        <p:nvPicPr>
          <p:cNvPr id="6148" name="Picture 4" descr="en00378_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886200"/>
            <a:ext cx="2895600" cy="2233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20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8" descr="sl3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150" y="908050"/>
            <a:ext cx="4445000" cy="494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1" name="Line 9"/>
          <p:cNvSpPr>
            <a:spLocks noChangeShapeType="1"/>
          </p:cNvSpPr>
          <p:nvPr/>
        </p:nvSpPr>
        <p:spPr bwMode="auto">
          <a:xfrm flipH="1">
            <a:off x="1258888" y="3284538"/>
            <a:ext cx="1370012" cy="15843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7172" name="Line 10"/>
          <p:cNvSpPr>
            <a:spLocks noChangeShapeType="1"/>
          </p:cNvSpPr>
          <p:nvPr/>
        </p:nvSpPr>
        <p:spPr bwMode="auto">
          <a:xfrm>
            <a:off x="5651500" y="2924175"/>
            <a:ext cx="1441450" cy="14414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r-H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930</TotalTime>
  <Words>308</Words>
  <Application>Microsoft Office PowerPoint</Application>
  <PresentationFormat>Prikaz na zaslonu (4:3)</PresentationFormat>
  <Paragraphs>31</Paragraphs>
  <Slides>6</Slides>
  <Notes>6</Notes>
  <HiddenSlides>0</HiddenSlides>
  <MMClips>0</MMClips>
  <ScaleCrop>false</ScaleCrop>
  <HeadingPairs>
    <vt:vector size="6" baseType="variant">
      <vt:variant>
        <vt:lpstr>Korišteni fontovi</vt:lpstr>
      </vt:variant>
      <vt:variant>
        <vt:i4>2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6</vt:i4>
      </vt:variant>
    </vt:vector>
  </HeadingPairs>
  <TitlesOfParts>
    <vt:vector size="9" baseType="lpstr">
      <vt:lpstr>Calibri</vt:lpstr>
      <vt:lpstr>Times New Roman</vt:lpstr>
      <vt:lpstr>Default Design</vt:lpstr>
      <vt:lpstr>PRIJATELJSTVO</vt:lpstr>
      <vt:lpstr>MOJI PRIJATELJI</vt:lpstr>
      <vt:lpstr>ZRNCA MUDROSTI O PRIJATELJSTVU</vt:lpstr>
      <vt:lpstr>PowerPoint prezentacija</vt:lpstr>
      <vt:lpstr>PowerPoint prezentacija</vt:lpstr>
      <vt:lpstr>PowerPoint prezentacija</vt:lpstr>
    </vt:vector>
  </TitlesOfParts>
  <Company>x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PRIJATELJSTVO</dc:title>
  <dc:creator>Lili Favro</dc:creator>
  <cp:lastModifiedBy>Jakica Stanišić</cp:lastModifiedBy>
  <cp:revision>21</cp:revision>
  <dcterms:created xsi:type="dcterms:W3CDTF">2008-03-11T10:18:06Z</dcterms:created>
  <dcterms:modified xsi:type="dcterms:W3CDTF">2024-04-17T17:56:33Z</dcterms:modified>
</cp:coreProperties>
</file>