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AC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66" autoAdjust="0"/>
  </p:normalViewPr>
  <p:slideViewPr>
    <p:cSldViewPr>
      <p:cViewPr varScale="1">
        <p:scale>
          <a:sx n="71" d="100"/>
          <a:sy n="71" d="100"/>
        </p:scale>
        <p:origin x="17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97DB5F-0C53-4EB9-ADCF-D06BADC513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468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Postavi veličinu naslova 100 i promijeni boju po želji.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Animiraj naslov efektom Putovi animacije – Petlje pa efektom Izlaza – Let prema van.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Efektu Let prema van u Mogućnostima efekta postavi smjer Udesno i postavi da animacija traje 01,00 </a:t>
            </a:r>
            <a:r>
              <a:rPr lang="hr-HR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sek</a:t>
            </a: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Postavi dizajn (temu) na sve slajdove osim naslovnog tako da svaki slajd bude različit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31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Promijeni raspored slajda Dva sadržaja, u lijevi dio umetni sliku Londona. </a:t>
            </a:r>
          </a:p>
          <a:p>
            <a:r>
              <a:rPr lang="hr-HR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Sliku animiraj efektom Isticanja prema želji.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47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Izbriši ovaj slajd.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97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Animirajte sve strelice koristeći efekt </a:t>
            </a:r>
            <a:r>
              <a:rPr lang="hr-HR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Ulaza </a:t>
            </a: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(po vlastitom izboru) tako da se sve animacije zajedno pokreću. (Početak – S </a:t>
            </a:r>
            <a:r>
              <a:rPr lang="hr-HR" sz="18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predhodnim</a:t>
            </a: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059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Premjesti slajd na 3. mjesto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850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Sakrij ovaj slajd.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03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Animirajte svaku sliku tako da koristite različite animacije (Ulaz, Izlaz, Isticanje i Putovi kretanja) za svaku sliku.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Na parne slajdove primjeni efekt </a:t>
            </a:r>
            <a:r>
              <a:rPr lang="hr-HR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Guranje</a:t>
            </a: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za prijelaz slajdova i postavi zvuk prijelaza po želji.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Na neparne slajdove primijenite efekt </a:t>
            </a:r>
            <a:r>
              <a:rPr lang="hr-HR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Lik</a:t>
            </a:r>
            <a:r>
              <a:rPr lang="hr-HR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 Pomicanje slajdova postavite automatski nakon 4 sekunde.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DB5F-0C53-4EB9-ADCF-D06BADC513C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6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457C-5E8F-454E-9A76-159BE8C4C504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DFDA-FA40-4500-B10B-583A72EB8C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8357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97CB-1E55-42B4-82C1-8ED03CBF9940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5ED3-69A0-4456-9168-570F389988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1202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B90A2-BD78-43DA-B557-789B4A7622DE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D64D-B25E-478D-8EA4-D6B38680BD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7840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E06E-7FFD-43F5-9D18-F609C732F534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3643-449F-43E4-8EC8-2624BEC671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48508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E0D61-F489-4068-8006-4665E815333F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2D21-5138-452D-B09C-56E038BA28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6861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8457C-5E8F-454E-9A76-159BE8C4C504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1DFDA-FA40-4500-B10B-583A72EB8C7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854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0C61B-A264-415E-BFB7-F0B20482B21E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D5141-AFBE-4EBB-9ECF-D42E94F849C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287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FFF05-1577-42B7-B8A4-F97765C027E5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DB56D-657A-4F48-BB93-66F840E2F64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953564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79B5A-2DBE-4CE8-B328-5AC0484E2A9C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D06CD-BA6D-4C5B-94A5-0B1C06DF33E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884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A7935-A44C-46A7-ACD4-75EF23E03395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C5C45-6499-4209-BEED-1CEEA2CE15B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415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36301-832A-4C3C-B2F0-DF7581EFF0B2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49D75-7FF7-47DB-8CDB-6D5B6F73F7B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166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C61B-A264-415E-BFB7-F0B20482B21E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5141-AFBE-4EBB-9ECF-D42E94F849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78427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92CDB3-3C19-4571-945F-ED29B6D74B31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629D8-F036-47DB-90F6-B6FD2F8B85E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593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ADD8F-36F2-4D4A-A695-6EC111A9D29C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0D413-2FC4-42D4-8FAF-6271BD25082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232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E05FE6-E0D1-4B9F-8E91-FDA818B1461E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95AC-E467-4102-B1A0-52D5D90D0E5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4888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A297CB-1E55-42B4-82C1-8ED03CBF9940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D5ED3-69A0-4456-9168-570F3899881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6185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BB90A2-BD78-43DA-B557-789B4A7622DE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D64D-B25E-478D-8EA4-D6B38680BDD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475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E0D61-F489-4068-8006-4665E815333F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2D21-5138-452D-B09C-56E038BA28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4812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8F806-C211-452E-90AD-C2E2B00CBACD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91E0B-763C-4E88-AB8B-FB6B7CFE738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1028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9B5A-2DBE-4CE8-B328-5AC0484E2A9C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06CD-BA6D-4C5B-94A5-0B1C06DF33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0360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7935-A44C-46A7-ACD4-75EF23E03395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5C45-6499-4209-BEED-1CEEA2CE15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65192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6301-832A-4C3C-B2F0-DF7581EFF0B2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9D75-7FF7-47DB-8CDB-6D5B6F73F7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4511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CDB3-3C19-4571-945F-ED29B6D74B31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29D8-F036-47DB-90F6-B6FD2F8B85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2186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DD8F-36F2-4D4A-A695-6EC111A9D29C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0D413-2FC4-42D4-8FAF-6271BD2508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9839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5FE6-E0D1-4B9F-8E91-FDA818B1461E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A95AC-E467-4102-B1A0-52D5D90D0E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5347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188FFF05-1577-42B7-B8A4-F97765C027E5}" type="datetime1">
              <a:rPr lang="hr-HR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FDB56D-657A-4F48-BB93-66F840E2F6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4" r:id="rId12"/>
    <p:sldLayoutId id="2147483675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8FFF05-1577-42B7-B8A4-F97765C027E5}" type="datetime1">
              <a:rPr lang="hr-HR" smtClean="0"/>
              <a:pPr>
                <a:defRPr/>
              </a:pPr>
              <a:t>22.4.2024.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FDB56D-657A-4F48-BB93-66F840E2F64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84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s.wikipedia.org/w/index.php?title=Broj_stanovnika&amp;action=edit" TargetMode="External"/><Relationship Id="rId7" Type="http://schemas.openxmlformats.org/officeDocument/2006/relationships/hyperlink" Target="https://www.visitlondon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bs.wikipedia.org/w/index.php?title=Internet_stranica&amp;action=edit" TargetMode="External"/><Relationship Id="rId5" Type="http://schemas.openxmlformats.org/officeDocument/2006/relationships/hyperlink" Target="http://bs.wikipedia.org/wiki/Povr%C5%A1ina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3213100"/>
            <a:ext cx="7772400" cy="1470025"/>
          </a:xfrm>
        </p:spPr>
        <p:txBody>
          <a:bodyPr/>
          <a:lstStyle/>
          <a:p>
            <a:pPr eaLnBrk="1" hangingPunct="1"/>
            <a:r>
              <a:rPr lang="hr-HR" altLang="sr-Latn-RS" sz="8800" dirty="0">
                <a:solidFill>
                  <a:srgbClr val="FF0000"/>
                </a:solidFill>
                <a:latin typeface="Algerian" pitchFamily="82" charset="0"/>
              </a:rPr>
              <a:t>LONDON</a:t>
            </a:r>
          </a:p>
        </p:txBody>
      </p:sp>
      <p:sp>
        <p:nvSpPr>
          <p:cNvPr id="4098" name="Rezervirano mjesto broja slajd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465F3D-5530-49CD-A794-EA0588E25D3A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A7E9F7-BD9C-427D-9C91-92C7B660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London</a:t>
            </a:r>
            <a:endParaRPr lang="hr-H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glavni grad Ujedinjenog Kraljevstva </a:t>
            </a:r>
          </a:p>
          <a:p>
            <a:pPr eaLnBrk="1" hangingPunct="1">
              <a:defRPr/>
            </a:pPr>
            <a:r>
              <a:rPr lang="hr-HR" dirty="0"/>
              <a:t>oko 7 milijuna stanovnika  ( u široj oblasti živi oko 13)</a:t>
            </a:r>
          </a:p>
          <a:p>
            <a:pPr eaLnBrk="1" hangingPunct="1">
              <a:defRPr/>
            </a:pPr>
            <a:r>
              <a:rPr lang="hr-HR" dirty="0"/>
              <a:t>najgušće naseljena oblast Zapadne Europe </a:t>
            </a: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BC653-0F93-4976-8EF5-802BF52CA706}" type="slidenum">
              <a:rPr lang="hr-HR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/>
              <a:t>OSOBNA ISKAZNICA</a:t>
            </a:r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04296254"/>
              </p:ext>
            </p:extLst>
          </p:nvPr>
        </p:nvGraphicFramePr>
        <p:xfrm>
          <a:off x="611560" y="1484784"/>
          <a:ext cx="6912768" cy="4673599"/>
        </p:xfrm>
        <a:graphic>
          <a:graphicData uri="http://schemas.openxmlformats.org/drawingml/2006/table">
            <a:tbl>
              <a:tblPr/>
              <a:tblGrid>
                <a:gridCol w="4234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7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3" tooltip="Broj stanovnika"/>
                        </a:rPr>
                        <a:t>Broj stanovnika</a:t>
                      </a:r>
                      <a:r>
                        <a:rPr kumimoji="0" lang="hr-H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7,172,036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5" tooltip="Površina"/>
                        </a:rPr>
                        <a:t>Površina</a:t>
                      </a:r>
                      <a:endParaRPr kumimoji="0" lang="hr-H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hlinkClick r:id="rId6" tooltip="Internet stranic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1,660 km²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6" tooltip="Internet stranica"/>
                        </a:rPr>
                        <a:t>Internet stranica</a:t>
                      </a:r>
                      <a:endParaRPr kumimoji="0" lang="hr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ACFD4"/>
                        </a:gs>
                        <a:gs pos="100000">
                          <a:srgbClr val="CACFD4">
                            <a:gamma/>
                            <a:tint val="0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hr-HR" sz="2800" dirty="0">
                          <a:hlinkClick r:id="rId7"/>
                        </a:rPr>
                        <a:t>https://www.visitlondon.com/</a:t>
                      </a:r>
                      <a:endParaRPr kumimoji="0" lang="hr-H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EB7B9-499A-4032-8CB6-B4EEE3ECA751}" type="slidenum">
              <a:rPr lang="hr-HR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07F07-86F7-46C1-B73F-C37026FAF405}" type="slidenum">
              <a:rPr lang="hr-HR"/>
              <a:pPr>
                <a:defRPr/>
              </a:pPr>
              <a:t>4</a:t>
            </a:fld>
            <a:endParaRPr lang="hr-HR"/>
          </a:p>
        </p:txBody>
      </p:sp>
      <p:pic>
        <p:nvPicPr>
          <p:cNvPr id="7171" name="Picture 4" descr="aa-quee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london trolejb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1525"/>
            <a:ext cx="26289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tax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81525"/>
            <a:ext cx="266382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london-bus-blu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266382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WordArt 8"/>
          <p:cNvSpPr>
            <a:spLocks noChangeArrowheads="1" noChangeShapeType="1" noTextEdit="1"/>
          </p:cNvSpPr>
          <p:nvPr/>
        </p:nvSpPr>
        <p:spPr bwMode="auto">
          <a:xfrm rot="1991920">
            <a:off x="4841875" y="1482725"/>
            <a:ext cx="4341813" cy="115411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hr-H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LONDON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4356100" y="2565400"/>
            <a:ext cx="2087563" cy="503238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4356100" y="2852738"/>
            <a:ext cx="2808288" cy="1944687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>
            <a:off x="1403350" y="2708275"/>
            <a:ext cx="5184775" cy="2665413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>
            <a:off x="6732588" y="3357563"/>
            <a:ext cx="863600" cy="2303462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/>
              <a:t>POVIJEST LONDONA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osnovan sa imenom </a:t>
            </a:r>
            <a:r>
              <a:rPr lang="hr-HR" dirty="0" err="1"/>
              <a:t>Londinium</a:t>
            </a:r>
            <a:r>
              <a:rPr lang="hr-HR" dirty="0"/>
              <a:t> </a:t>
            </a:r>
          </a:p>
          <a:p>
            <a:pPr eaLnBrk="1" hangingPunct="1">
              <a:defRPr/>
            </a:pPr>
            <a:r>
              <a:rPr lang="hr-HR" dirty="0"/>
              <a:t>naziv potiče iz perioda prije dolaska Rimljana 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jedan od glavnih svjetskih financijskih centara </a:t>
            </a:r>
          </a:p>
          <a:p>
            <a:pPr eaLnBrk="1" hangingPunct="1">
              <a:defRPr/>
            </a:pPr>
            <a:r>
              <a:rPr lang="hr-HR" dirty="0"/>
              <a:t>smatra se jednim od 4 osnovna svjetska centra </a:t>
            </a:r>
          </a:p>
          <a:p>
            <a:pPr eaLnBrk="1" hangingPunct="1">
              <a:defRPr/>
            </a:pPr>
            <a:r>
              <a:rPr lang="hr-HR" dirty="0"/>
              <a:t>proizvodi 17% bruto nacionalnog dohotka UK 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97C7B-9C95-4C16-9B37-B34D8ABEDBB9}" type="slidenum">
              <a:rPr lang="hr-HR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371600"/>
          </a:xfrm>
          <a:solidFill>
            <a:srgbClr val="969696"/>
          </a:solidFill>
        </p:spPr>
        <p:txBody>
          <a:bodyPr/>
          <a:lstStyle/>
          <a:p>
            <a:pPr eaLnBrk="1" hangingPunct="1">
              <a:defRPr/>
            </a:pPr>
            <a:r>
              <a:rPr lang="hr-HR"/>
              <a:t>Naseljenost u %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48302008"/>
              </p:ext>
            </p:extLst>
          </p:nvPr>
        </p:nvGraphicFramePr>
        <p:xfrm>
          <a:off x="425450" y="2322661"/>
          <a:ext cx="826135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on" r:id="rId3" imgW="10286852" imgH="5143500" progId="MSGraph.Chart.8">
                  <p:embed followColorScheme="full"/>
                </p:oleObj>
              </mc:Choice>
              <mc:Fallback>
                <p:oleObj name="Grafikon" r:id="rId3" imgW="10286852" imgH="51435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322661"/>
                        <a:ext cx="8261350" cy="4130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99BFC-05C4-4A10-B50E-7ABC8A257D10}" type="slidenum">
              <a:rPr lang="hr-HR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915EE-3EF1-45E3-BB15-10D84ED2DF54}" type="slidenum">
              <a:rPr lang="hr-HR"/>
              <a:pPr>
                <a:defRPr/>
              </a:pPr>
              <a:t>7</a:t>
            </a:fld>
            <a:endParaRPr lang="hr-HR"/>
          </a:p>
        </p:txBody>
      </p:sp>
      <p:pic>
        <p:nvPicPr>
          <p:cNvPr id="9219" name="Picture 4" descr="big-ben-london-2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9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tower-bridge-london-20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60" y="243502"/>
            <a:ext cx="4751387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westminster-abbey-london-20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869407"/>
            <a:ext cx="3714378" cy="365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WordArt 9"/>
          <p:cNvSpPr>
            <a:spLocks noChangeArrowheads="1" noChangeShapeType="1" noTextEdit="1"/>
          </p:cNvSpPr>
          <p:nvPr/>
        </p:nvSpPr>
        <p:spPr bwMode="auto">
          <a:xfrm rot="5400000">
            <a:off x="5707062" y="2870201"/>
            <a:ext cx="514667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8" lon="20699998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hr-HR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THE END</a:t>
            </a:r>
          </a:p>
        </p:txBody>
      </p:sp>
      <p:pic>
        <p:nvPicPr>
          <p:cNvPr id="9222" name="Picture 7" descr="trafalgar-square-london-2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48" y="3429000"/>
            <a:ext cx="4418624" cy="295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266</Words>
  <Application>Microsoft Office PowerPoint</Application>
  <PresentationFormat>Prikaz na zaslonu (4:3)</PresentationFormat>
  <Paragraphs>53</Paragraphs>
  <Slides>7</Slides>
  <Notes>7</Notes>
  <HiddenSlides>0</HiddenSlides>
  <MMClips>0</MMClips>
  <ScaleCrop>false</ScaleCrop>
  <HeadingPairs>
    <vt:vector size="8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2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20" baseType="lpstr">
      <vt:lpstr>Algerian</vt:lpstr>
      <vt:lpstr>Arial</vt:lpstr>
      <vt:lpstr>Arial Black</vt:lpstr>
      <vt:lpstr>Arial Narrow</vt:lpstr>
      <vt:lpstr>Calibri</vt:lpstr>
      <vt:lpstr>Calibri Light</vt:lpstr>
      <vt:lpstr>Impact</vt:lpstr>
      <vt:lpstr>Tahoma</vt:lpstr>
      <vt:lpstr>Times New Roman</vt:lpstr>
      <vt:lpstr>Wingdings</vt:lpstr>
      <vt:lpstr>Zadani dizajn</vt:lpstr>
      <vt:lpstr>Tema sustava Office</vt:lpstr>
      <vt:lpstr>Grafikon</vt:lpstr>
      <vt:lpstr>LONDON</vt:lpstr>
      <vt:lpstr>London</vt:lpstr>
      <vt:lpstr>OSOBNA ISKAZNICA</vt:lpstr>
      <vt:lpstr>PowerPoint prezentacija</vt:lpstr>
      <vt:lpstr>POVIJEST LONDONA</vt:lpstr>
      <vt:lpstr>Naseljenost u %</vt:lpstr>
      <vt:lpstr>PowerPoint prezentacija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</dc:title>
  <dc:creator>Silvana</dc:creator>
  <cp:lastModifiedBy>Jakica Stanišić</cp:lastModifiedBy>
  <cp:revision>15</cp:revision>
  <dcterms:created xsi:type="dcterms:W3CDTF">2005-12-01T22:07:47Z</dcterms:created>
  <dcterms:modified xsi:type="dcterms:W3CDTF">2024-04-22T09:17:24Z</dcterms:modified>
</cp:coreProperties>
</file>